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9"/>
  </p:notesMasterIdLst>
  <p:sldIdLst>
    <p:sldId id="256" r:id="rId2"/>
    <p:sldId id="259" r:id="rId3"/>
    <p:sldId id="260" r:id="rId4"/>
    <p:sldId id="258" r:id="rId5"/>
    <p:sldId id="303" r:id="rId6"/>
    <p:sldId id="304" r:id="rId7"/>
    <p:sldId id="261" r:id="rId8"/>
    <p:sldId id="262" r:id="rId9"/>
    <p:sldId id="278" r:id="rId10"/>
    <p:sldId id="263" r:id="rId11"/>
    <p:sldId id="264" r:id="rId12"/>
    <p:sldId id="315" r:id="rId13"/>
    <p:sldId id="279" r:id="rId14"/>
    <p:sldId id="305" r:id="rId15"/>
    <p:sldId id="280" r:id="rId16"/>
    <p:sldId id="307" r:id="rId17"/>
    <p:sldId id="30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RMAP Officeuser  19" initials="SO1" lastIdx="3" clrIdx="0">
    <p:extLst>
      <p:ext uri="{19B8F6BF-5375-455C-9EA6-DF929625EA0E}">
        <p15:presenceInfo xmlns:p15="http://schemas.microsoft.com/office/powerpoint/2012/main" userId="SRMAP Officeuser  19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9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F0F559-9ED8-4E12-9659-FA9D4642C628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3CD154-AA93-43BE-AB74-4456FFF9D66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7521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3CD154-AA93-43BE-AB74-4456FFF9D66B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613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249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5476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8234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1186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48913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32116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82329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6418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07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255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4149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37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0207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591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558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7432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9292B9-38A1-47AF-A6AD-B0F155445193}" type="datetimeFigureOut">
              <a:rPr lang="en-GB" smtClean="0"/>
              <a:t>27/01/2023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3584AF7-30CB-4F1D-A697-29F0B8662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2713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EFAD1-BE34-4C2B-9113-BC2F81CDB3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7673" y="2715491"/>
            <a:ext cx="3588325" cy="1629081"/>
          </a:xfrm>
        </p:spPr>
        <p:txBody>
          <a:bodyPr>
            <a:normAutofit/>
          </a:bodyPr>
          <a:lstStyle/>
          <a:p>
            <a:r>
              <a:rPr lang="en-GB" sz="4400" dirty="0"/>
              <a:t>Cognitive Computing</a:t>
            </a:r>
          </a:p>
        </p:txBody>
      </p:sp>
      <p:pic>
        <p:nvPicPr>
          <p:cNvPr id="56" name="Picture 45" descr="Yellow paper ship leading among white ships">
            <a:extLst>
              <a:ext uri="{FF2B5EF4-FFF2-40B4-BE49-F238E27FC236}">
                <a16:creationId xmlns:a16="http://schemas.microsoft.com/office/drawing/2014/main" id="{DC5F00E0-73DF-4315-B19A-57ABE1B4FD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47"/>
          <a:stretch/>
        </p:blipFill>
        <p:spPr>
          <a:xfrm>
            <a:off x="6095998" y="-20965"/>
            <a:ext cx="6096002" cy="6878965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02CC4603-1813-4000-BF62-789E6C82FAE2}"/>
              </a:ext>
            </a:extLst>
          </p:cNvPr>
          <p:cNvSpPr txBox="1">
            <a:spLocks/>
          </p:cNvSpPr>
          <p:nvPr/>
        </p:nvSpPr>
        <p:spPr>
          <a:xfrm>
            <a:off x="1561670" y="5014260"/>
            <a:ext cx="4345969" cy="15026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 err="1">
                <a:solidFill>
                  <a:srgbClr val="002060"/>
                </a:solidFill>
              </a:rPr>
              <a:t>Dr.</a:t>
            </a:r>
            <a:r>
              <a:rPr lang="en-GB" b="1" dirty="0">
                <a:solidFill>
                  <a:srgbClr val="002060"/>
                </a:solidFill>
              </a:rPr>
              <a:t> Piyush Joshi</a:t>
            </a:r>
          </a:p>
          <a:p>
            <a:r>
              <a:rPr lang="en-GB" b="1" dirty="0">
                <a:solidFill>
                  <a:srgbClr val="002060"/>
                </a:solidFill>
              </a:rPr>
              <a:t>Assistant Professor</a:t>
            </a:r>
          </a:p>
          <a:p>
            <a:r>
              <a:rPr lang="en-GB" b="1" dirty="0">
                <a:solidFill>
                  <a:srgbClr val="002060"/>
                </a:solidFill>
              </a:rPr>
              <a:t>IIIT Sri City</a:t>
            </a:r>
          </a:p>
        </p:txBody>
      </p:sp>
    </p:spTree>
    <p:extLst>
      <p:ext uri="{BB962C8B-B14F-4D97-AF65-F5344CB8AC3E}">
        <p14:creationId xmlns:p14="http://schemas.microsoft.com/office/powerpoint/2010/main" val="162927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5BE0F-5DC1-94D7-4E3B-BFFBC032E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381885-9ACB-CD81-FD6E-377475E4D6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5646" y="624109"/>
            <a:ext cx="8131747" cy="5810001"/>
          </a:xfrm>
        </p:spPr>
      </p:pic>
    </p:spTree>
    <p:extLst>
      <p:ext uri="{BB962C8B-B14F-4D97-AF65-F5344CB8AC3E}">
        <p14:creationId xmlns:p14="http://schemas.microsoft.com/office/powerpoint/2010/main" val="1677987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9E821-61AF-6D16-C5B5-5F3BE997C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2DCA3-0C32-C8A8-227D-DC3BE3A3B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DE3E04-D35F-A752-F364-8A1592913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508" y="547465"/>
            <a:ext cx="8810625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60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6767D-C37A-BC1F-4ACE-5363F3BF9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E638E4-182A-756E-23AC-4DF86D9DA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0752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D52E9-D42F-0810-6AC7-827460523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531A3-51CE-5620-B02A-8E18663ED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A685E3-0949-6361-ADDA-4049E19989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421" y="624110"/>
            <a:ext cx="8614485" cy="5884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37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0DAA4-FF11-7A2C-1A5D-335A6C222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2EEE-A161-BB4C-C893-BBBAF1FFE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C3FE7E-A4D4-5CFC-1E84-ED1615D78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572" y="473389"/>
            <a:ext cx="8643056" cy="591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201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523F1-6271-85E1-C1F7-9F43F878F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DFCAA-47D4-EAD4-F75E-2980A3DD3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3BEF1F-4AA0-B1B4-3F73-8577C9C64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1576" y="624110"/>
            <a:ext cx="8829675" cy="61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573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09485-33BB-B663-E69A-BF766724E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8DAAE-27BC-A2A2-1AB7-A546EFB64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6333C8-037A-25A7-EDDA-F16487373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169" y="105101"/>
            <a:ext cx="7895264" cy="53497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56364F-12D0-FA95-BD3B-91F52EFA82F6}"/>
              </a:ext>
            </a:extLst>
          </p:cNvPr>
          <p:cNvSpPr txBox="1"/>
          <p:nvPr/>
        </p:nvSpPr>
        <p:spPr>
          <a:xfrm>
            <a:off x="2390829" y="5633725"/>
            <a:ext cx="93121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Thalamus involved in high-level cognitive computation in mice.</a:t>
            </a:r>
          </a:p>
          <a:p>
            <a:endParaRPr lang="en-US" b="1" dirty="0"/>
          </a:p>
          <a:p>
            <a:r>
              <a:rPr lang="en-US" b="1" dirty="0"/>
              <a:t>When mice needs to switch from one task to another, Thalamus plays a key role.</a:t>
            </a:r>
          </a:p>
          <a:p>
            <a:endParaRPr lang="en-US" b="1" dirty="0"/>
          </a:p>
          <a:p>
            <a:r>
              <a:rPr lang="en-US" b="1" dirty="0"/>
              <a:t> </a:t>
            </a:r>
          </a:p>
          <a:p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0668702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29542-34CC-9B08-62B5-38A29A502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32658-5400-8540-A97B-3D6FC0C68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5076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20BF0-7558-760E-FBD5-0C76A8707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unique brain capabilities: Motion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E3FA8-358A-1597-9202-EF029C9833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681654"/>
            <a:ext cx="9136620" cy="4908331"/>
          </a:xfrm>
        </p:spPr>
        <p:txBody>
          <a:bodyPr>
            <a:normAutofit/>
          </a:bodyPr>
          <a:lstStyle/>
          <a:p>
            <a:r>
              <a:rPr lang="en-US" sz="2400" dirty="0"/>
              <a:t>Precision throwing: no other animal can do that even they have visual motion detection capabilities.</a:t>
            </a:r>
          </a:p>
          <a:p>
            <a:endParaRPr lang="en-US" sz="2400" dirty="0"/>
          </a:p>
          <a:p>
            <a:r>
              <a:rPr lang="en-US" sz="2400" dirty="0"/>
              <a:t>Avoid/catch animal by looking their motion</a:t>
            </a:r>
          </a:p>
          <a:p>
            <a:endParaRPr lang="en-US" sz="2400" dirty="0"/>
          </a:p>
          <a:p>
            <a:r>
              <a:rPr lang="en-US" sz="2400" dirty="0"/>
              <a:t>Facial expressions are incredibly subtle and we can detect fleeting expressions.</a:t>
            </a:r>
          </a:p>
          <a:p>
            <a:endParaRPr lang="en-US" sz="2400" dirty="0"/>
          </a:p>
          <a:p>
            <a:r>
              <a:rPr lang="en-US" sz="2400" dirty="0"/>
              <a:t>Direction of motion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882623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B31BA-EE82-E9B8-8DE4-744F95079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8F3F7-E7B5-FD2E-F4D8-50BFD9DEF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ACB81D-B12E-4160-0CC2-2F951CA72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6518" y="624110"/>
            <a:ext cx="10203800" cy="445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766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C5D8D-5AFA-76D5-55A5-A6900E2D7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DFDDD-DE1F-960B-EFD2-09D381DF1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56564-F62D-CC4F-D05D-85B7D646A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962" y="188364"/>
            <a:ext cx="9772650" cy="63341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4757CD-F78C-B375-C09A-B09365D0183C}"/>
              </a:ext>
            </a:extLst>
          </p:cNvPr>
          <p:cNvSpPr txBox="1"/>
          <p:nvPr/>
        </p:nvSpPr>
        <p:spPr>
          <a:xfrm flipH="1">
            <a:off x="2210850" y="3255156"/>
            <a:ext cx="4736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Brain is incredibly energetically efficiently</a:t>
            </a:r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4129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36A2F-C308-CDF3-81F8-F9BA071CF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E86E2-E2E4-9389-2B7E-4317CC3A8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460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1B753-DAE0-EFF9-FD26-8BE7D2E72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CADAD-617B-244D-0BC0-3C22D5C306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FBE407-039E-7229-18AB-45547427F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5945" y="624110"/>
            <a:ext cx="9615694" cy="540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42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F3E1A-7BDA-4DFB-2976-3021DAB6E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35CED-FFA0-5DCC-FCC4-141B1F5BE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A57BCC-66CF-8AA7-55A6-E8F2C4EE2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575" y="156834"/>
            <a:ext cx="10067925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801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7A85-BF10-97AB-F37E-EF92576EA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Brain stem &amp; cerebellum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25653-BC5A-E390-10A9-B8583F3B4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79B306-CBB0-D459-FADA-7C1FD8E16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1" y="1284625"/>
            <a:ext cx="6039781" cy="55154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89BD290-8248-A138-12D3-0DBD3729C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646" y="447725"/>
            <a:ext cx="3641076" cy="29145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43F2A9-990F-D62F-16E9-E7FEFFEC2A2F}"/>
              </a:ext>
            </a:extLst>
          </p:cNvPr>
          <p:cNvSpPr txBox="1"/>
          <p:nvPr/>
        </p:nvSpPr>
        <p:spPr>
          <a:xfrm>
            <a:off x="8792943" y="4211250"/>
            <a:ext cx="27116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Brain stem relays for the information coming from spinal cord.</a:t>
            </a:r>
          </a:p>
          <a:p>
            <a:r>
              <a:rPr lang="en-US" dirty="0"/>
              <a:t>And send to Cerebellum.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09943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7A85-BF10-97AB-F37E-EF92576EA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Brain stem &amp; cerebellum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25653-BC5A-E390-10A9-B8583F3B4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138" y="2133600"/>
            <a:ext cx="3321269" cy="3777622"/>
          </a:xfrm>
        </p:spPr>
        <p:txBody>
          <a:bodyPr/>
          <a:lstStyle/>
          <a:p>
            <a:r>
              <a:rPr lang="en-IN" dirty="0"/>
              <a:t>Cerebellum involves in motor coordination</a:t>
            </a:r>
          </a:p>
          <a:p>
            <a:r>
              <a:rPr lang="en-IN" dirty="0"/>
              <a:t>Role in cognition </a:t>
            </a:r>
            <a:r>
              <a:rPr lang="en-IN"/>
              <a:t>is unclear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79B306-CBB0-D459-FADA-7C1FD8E16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1" y="1284625"/>
            <a:ext cx="6039781" cy="551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85851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47250</TotalTime>
  <Words>125</Words>
  <Application>Microsoft Office PowerPoint</Application>
  <PresentationFormat>Widescreen</PresentationFormat>
  <Paragraphs>28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Wingdings 3</vt:lpstr>
      <vt:lpstr>Wisp</vt:lpstr>
      <vt:lpstr>Cognitive Computing</vt:lpstr>
      <vt:lpstr>Our unique brain capabilities: Motion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Brain stem &amp; cerebellum</vt:lpstr>
      <vt:lpstr>Brain stem &amp; cerebellum</vt:lpstr>
      <vt:lpstr>PowerPoint Presentation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Training-free 3D Object Recognition</dc:title>
  <dc:creator>Piyush Joshi (Metallurgy and Materials)</dc:creator>
  <cp:lastModifiedBy>piyushjoshi3839data@gmail.com</cp:lastModifiedBy>
  <cp:revision>962</cp:revision>
  <dcterms:created xsi:type="dcterms:W3CDTF">2020-12-15T21:20:28Z</dcterms:created>
  <dcterms:modified xsi:type="dcterms:W3CDTF">2023-01-27T04:55:27Z</dcterms:modified>
</cp:coreProperties>
</file>

<file path=docProps/thumbnail.jpeg>
</file>